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20/07/2022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3183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err="1" smtClean="0"/>
              <a:t>Linea</a:t>
            </a:r>
            <a:r>
              <a:rPr lang="es-CO" dirty="0" smtClean="0"/>
              <a:t>: </a:t>
            </a:r>
            <a:r>
              <a:rPr lang="es-CO" dirty="0"/>
              <a:t>3163939417</a:t>
            </a:r>
            <a:endParaRPr lang="es-CO" dirty="0" smtClean="0"/>
          </a:p>
          <a:p>
            <a:r>
              <a:rPr lang="es-CO" dirty="0" smtClean="0"/>
              <a:t>Problemas </a:t>
            </a:r>
            <a:r>
              <a:rPr lang="es-CO" dirty="0" smtClean="0"/>
              <a:t>en sistema operativo</a:t>
            </a:r>
            <a:endParaRPr lang="es-CO" dirty="0"/>
          </a:p>
        </p:txBody>
      </p:sp>
      <p:pic>
        <p:nvPicPr>
          <p:cNvPr id="1026" name="Imagen 3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154" y="1018017"/>
            <a:ext cx="3708816" cy="2936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468" y="1018017"/>
            <a:ext cx="3708816" cy="299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</cp:lastModifiedBy>
  <cp:revision>8</cp:revision>
  <dcterms:created xsi:type="dcterms:W3CDTF">2022-03-17T20:11:24Z</dcterms:created>
  <dcterms:modified xsi:type="dcterms:W3CDTF">2022-07-20T22:28:27Z</dcterms:modified>
</cp:coreProperties>
</file>